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76863" cy="7169150" type="B5ISO"/>
  <p:notesSz cx="6858000" cy="9947275"/>
  <p:defaultTextStyle>
    <a:defPPr>
      <a:defRPr lang="ru-RU"/>
    </a:defPPr>
    <a:lvl1pPr marL="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5764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152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729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43055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8819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1458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0034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8611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8">
          <p15:clr>
            <a:srgbClr val="A4A3A4"/>
          </p15:clr>
        </p15:guide>
        <p15:guide id="2" pos="16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36" y="-56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265" y="2227087"/>
            <a:ext cx="4570334" cy="15367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530" y="4062519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6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2754" y="383352"/>
            <a:ext cx="680509" cy="81549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226" y="383352"/>
            <a:ext cx="1951913" cy="81549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735" y="3038594"/>
            <a:ext cx="4570334" cy="156825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57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1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72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30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88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145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034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861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225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57052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04763"/>
            <a:ext cx="2375716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8843" y="2273550"/>
            <a:ext cx="2375716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31373" y="1604763"/>
            <a:ext cx="2376648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31373" y="2273550"/>
            <a:ext cx="2376648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5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6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4" y="285439"/>
            <a:ext cx="1768951" cy="12147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2205" y="285441"/>
            <a:ext cx="3005815" cy="611867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8844" y="1500212"/>
            <a:ext cx="1768951" cy="4903898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903" y="5018407"/>
            <a:ext cx="3226118" cy="5924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700"/>
            </a:lvl1pPr>
            <a:lvl2pPr marL="385764" indent="0">
              <a:buNone/>
              <a:defRPr sz="2400"/>
            </a:lvl2pPr>
            <a:lvl3pPr marL="771527" indent="0">
              <a:buNone/>
              <a:defRPr sz="2000"/>
            </a:lvl3pPr>
            <a:lvl4pPr marL="1157292" indent="0">
              <a:buNone/>
              <a:defRPr sz="1700"/>
            </a:lvl4pPr>
            <a:lvl5pPr marL="1543055" indent="0">
              <a:buNone/>
              <a:defRPr sz="1700"/>
            </a:lvl5pPr>
            <a:lvl6pPr marL="1928819" indent="0">
              <a:buNone/>
              <a:defRPr sz="1700"/>
            </a:lvl6pPr>
            <a:lvl7pPr marL="2314582" indent="0">
              <a:buNone/>
              <a:defRPr sz="1700"/>
            </a:lvl7pPr>
            <a:lvl8pPr marL="2700347" indent="0">
              <a:buNone/>
              <a:defRPr sz="1700"/>
            </a:lvl8pPr>
            <a:lvl9pPr marL="3086110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53903" y="5610858"/>
            <a:ext cx="3226118" cy="841379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  <a:prstGeom prst="rect">
            <a:avLst/>
          </a:prstGeom>
        </p:spPr>
        <p:txBody>
          <a:bodyPr vert="horz" lIns="77153" tIns="38576" rIns="77153" bIns="3857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72804"/>
            <a:ext cx="4839177" cy="4731308"/>
          </a:xfrm>
          <a:prstGeom prst="rect">
            <a:avLst/>
          </a:prstGeom>
        </p:spPr>
        <p:txBody>
          <a:bodyPr vert="horz" lIns="77153" tIns="38576" rIns="77153" bIns="385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8843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263A-C59B-4C65-A2EC-C5C905CB7FB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37096" y="6644742"/>
            <a:ext cx="1702673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853419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152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23" indent="-289323" algn="l" defTabSz="77152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66" indent="-241102" algn="l" defTabSz="77152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4410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173" indent="-192883" algn="l" defTabSz="77152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5937" indent="-192883" algn="l" defTabSz="77152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01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465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93229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78992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4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29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5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8819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458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4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1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99" y="145086"/>
            <a:ext cx="5081065" cy="469021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Полиция предупреждает</a:t>
            </a:r>
          </a:p>
        </p:txBody>
      </p:sp>
      <p:pic>
        <p:nvPicPr>
          <p:cNvPr id="1026" name="Picture 2" descr="C:\Users\иван.UOOOP-5\Desktop\презентация\i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3" y="2720479"/>
            <a:ext cx="5213441" cy="20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469209" y="645369"/>
            <a:ext cx="2653445" cy="443384"/>
          </a:xfrm>
          <a:prstGeom prst="wedgeRoundRectCallout">
            <a:avLst>
              <a:gd name="adj1" fmla="val -22372"/>
              <a:gd name="adj2" fmla="val 952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386" tIns="34193" rIns="68386" bIns="34193" spcCol="0"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Здравствуйте, Вера Петровна! Я сотрудник БАНКА.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68151" y="1784375"/>
            <a:ext cx="3349884" cy="936104"/>
          </a:xfrm>
          <a:prstGeom prst="wedgeRoundRectCallout">
            <a:avLst>
              <a:gd name="adj1" fmla="val -27600"/>
              <a:gd name="adj2" fmla="val 83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Я сотрудник правоохранительных органов. Ваш РОДСТВЕННИК попал в ДТП, срочно нужны деньги, можно перевести по этому номеру или передать курьеру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3" y="4725368"/>
            <a:ext cx="5306861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Сотрудники </a:t>
            </a:r>
            <a:r>
              <a:rPr lang="ru-RU" sz="1400" b="1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правоохранительных </a:t>
            </a:r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органов и представители банков</a:t>
            </a:r>
            <a:endParaRPr lang="ru-RU" sz="1400" b="1" u="sng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звонят гражданам с информацией о потере денежных средств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назвать данные карт и поступившие по СМС одноразовые пароли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  <a:endParaRPr lang="ru-RU" sz="1400" b="1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оформить кредитные продукты и перевести деньги на неизвестные счета.</a:t>
            </a:r>
          </a:p>
          <a:p>
            <a:pPr>
              <a:lnSpc>
                <a:spcPct val="60000"/>
              </a:lnSpc>
            </a:pPr>
            <a:endParaRPr lang="ru-RU" sz="12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При поступлении подобных звонков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незамедлительно прерывайте разговор</a:t>
            </a:r>
            <a:endParaRPr lang="ru-RU" sz="1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4452" y="6444234"/>
            <a:ext cx="22324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Сообщить о факте мошенничества</a:t>
            </a:r>
            <a:r>
              <a:rPr lang="en-US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102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стационарного тел.       с мобильного тел.</a:t>
            </a:r>
            <a:endParaRPr lang="ru-RU" sz="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689513" y="1088753"/>
            <a:ext cx="2909878" cy="59939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С Вашего личного кабинета поступила заявка на оформление кредита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107</Words>
  <Application>Microsoft Office PowerPoint</Application>
  <PresentationFormat>B5 (ISO) (176x250 мм)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Полиция предупреждает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Панов Андрей Евгеньевич</cp:lastModifiedBy>
  <cp:revision>16</cp:revision>
  <cp:lastPrinted>2023-02-07T04:44:09Z</cp:lastPrinted>
  <dcterms:created xsi:type="dcterms:W3CDTF">2023-02-07T04:21:30Z</dcterms:created>
  <dcterms:modified xsi:type="dcterms:W3CDTF">2023-09-22T07:35:32Z</dcterms:modified>
</cp:coreProperties>
</file>